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d4c9cc982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3d4c9cc982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d4c9cc982_1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d4c9cc982_1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d4c9cc982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d4c9cc982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3d3f348c4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3d3f348c4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d3f348c4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d3f348c4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d3f348c4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d3f348c4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d4c9cc982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d4c9cc982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d4c9cc982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d4c9cc982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3d3f348c4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3d3f348c4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d4c9cc982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d4c9cc982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d4c9cc982_1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d4c9cc982_1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d4c9cc982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d4c9cc982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d3f348c43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d3f348c4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tuna-date/Face-Recognition-with-InsightFace" TargetMode="External"/><Relationship Id="rId4" Type="http://schemas.openxmlformats.org/officeDocument/2006/relationships/hyperlink" Target="https://github.com/aqeelanwar/MaskTheFace/blob/master/mask_the_face.py" TargetMode="External"/><Relationship Id="rId5" Type="http://schemas.openxmlformats.org/officeDocument/2006/relationships/hyperlink" Target="https://github.com/KaihuaTang/ResNet50-Pytorch-Face-Recognition" TargetMode="External"/><Relationship Id="rId6" Type="http://schemas.openxmlformats.org/officeDocument/2006/relationships/hyperlink" Target="https://github.com/Caoliangjie/pytorch-gradcam-resnet50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Implementation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                                                              Adithya dev K 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                                                              Varun Bondalapati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                                                              Karan Moza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                                                              P.Satya Pranav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6650" y="1978075"/>
            <a:ext cx="2200275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2775" y="1978075"/>
            <a:ext cx="2200275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/>
        </p:nvSpPr>
        <p:spPr>
          <a:xfrm>
            <a:off x="782000" y="1362475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Before training the model, GradCAM only recognizes the mask and considers it to be the important feature.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425" y="1767325"/>
            <a:ext cx="2134850" cy="29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369800" y="1367125"/>
            <a:ext cx="850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        BEFORE                                                                       GRADCAM                                                                             AFTER    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 rotWithShape="1">
          <a:blip r:embed="rId4">
            <a:alphaModFix/>
          </a:blip>
          <a:srcRect b="21166" l="59662" r="8663" t="45284"/>
          <a:stretch/>
        </p:blipFill>
        <p:spPr>
          <a:xfrm>
            <a:off x="3237121" y="2198474"/>
            <a:ext cx="2902051" cy="192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3275" y="1767325"/>
            <a:ext cx="2245200" cy="29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proceedings</a:t>
            </a:r>
            <a:endParaRPr/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727650" y="22017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Few points </a:t>
            </a:r>
            <a:r>
              <a:rPr lang="en"/>
              <a:t>which</a:t>
            </a:r>
            <a:r>
              <a:rPr lang="en"/>
              <a:t> can increase the accuracy and focus on most important features:</a:t>
            </a:r>
            <a:br>
              <a:rPr lang="en"/>
            </a:br>
            <a:br>
              <a:rPr lang="en"/>
            </a:br>
            <a:r>
              <a:rPr lang="en"/>
              <a:t>More images of the class to increase the number of features</a:t>
            </a:r>
            <a:br>
              <a:rPr lang="en"/>
            </a:br>
            <a:r>
              <a:rPr lang="en"/>
              <a:t>Unmasking the masked data using GAN techniques</a:t>
            </a:r>
            <a:br>
              <a:rPr lang="en"/>
            </a:br>
            <a:r>
              <a:rPr lang="en"/>
              <a:t>Training ResNet-50 from scratch instead of using pre-trained model</a:t>
            </a:r>
            <a:br>
              <a:rPr lang="en"/>
            </a:br>
            <a:r>
              <a:rPr lang="en"/>
              <a:t>Checking out  explainable AI techniques which provide a balance between accuracy and </a:t>
            </a:r>
            <a:r>
              <a:rPr lang="en"/>
              <a:t>explainability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https://github.com/tuna-date/Face-Recognition-with-InsightFace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https://github.com/aqeelanwar/MaskTheFace/blob/master/mask_the_face.py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https://github.com/KaihuaTang/ResNet50-Pytorch-Face-Recognition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https://github.com/Caoliangjie/pytorch-gradcam-resnet50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https://pyimagesearch.com/2020/03/09/grad-cam-visualize-class-activation-maps-with-keras-tensorflow-and-deep-learning/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masks to a small dataset of 5 classes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We considered a small dataset of 5 classes indicating 5 different people.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Each class contains images of a person in different 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angles on different occasions.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This would help us in training to increase the fitting of the model, to avoid underfitting on any occasion.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In this process,we can add masks of different models, colors and patterns.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of MaskTheFace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4150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Finding key points on face using dlib,such as nose,m</a:t>
            </a:r>
            <a:r>
              <a:rPr lang="en"/>
              <a:t>outh ,eyes etc.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Consideration:</a:t>
            </a:r>
            <a:br>
              <a:rPr lang="en"/>
            </a:br>
            <a:r>
              <a:rPr lang="en"/>
              <a:t>  Key points on the face to mask</a:t>
            </a:r>
            <a:br>
              <a:rPr lang="en"/>
            </a:br>
            <a:r>
              <a:rPr lang="en"/>
              <a:t>  Tilt of the face</a:t>
            </a:r>
            <a:br>
              <a:rPr lang="en"/>
            </a:br>
            <a:br>
              <a:rPr lang="en"/>
            </a:b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7800" y="1657500"/>
            <a:ext cx="3320351" cy="310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1316600"/>
            <a:ext cx="7688700" cy="30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                   </a:t>
            </a:r>
            <a:r>
              <a:rPr b="1" lang="en"/>
              <a:t> BEFORE  </a:t>
            </a:r>
            <a:r>
              <a:rPr lang="en"/>
              <a:t>                                                             Masking  </a:t>
            </a:r>
            <a:r>
              <a:rPr lang="en"/>
              <a:t>Algorithm</a:t>
            </a:r>
            <a:r>
              <a:rPr lang="en"/>
              <a:t>               </a:t>
            </a:r>
            <a:r>
              <a:rPr b="1" lang="en"/>
              <a:t>                                           AFTER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125" y="2182400"/>
            <a:ext cx="2134850" cy="27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375" y="2182400"/>
            <a:ext cx="2134849" cy="27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6013" y="2379812"/>
            <a:ext cx="3217326" cy="23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the unmasked dataset in pretrained model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641675" y="20262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Model used: Pretrained ResNet-50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Training the pre-trained model using unmasked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Then running them on masked data.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5100" y="2026225"/>
            <a:ext cx="2765250" cy="19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27650" y="1272700"/>
            <a:ext cx="76887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BEFORE                                                          RESNET-50                              AFTER(Ben Affleck class detected)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50" y="1619150"/>
            <a:ext cx="2134850" cy="27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0125" y="1674825"/>
            <a:ext cx="2134850" cy="27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7325" y="1969313"/>
            <a:ext cx="2752500" cy="216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12579" l="0" r="0" t="0"/>
          <a:stretch/>
        </p:blipFill>
        <p:spPr>
          <a:xfrm>
            <a:off x="999050" y="1916938"/>
            <a:ext cx="6162301" cy="13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9050" y="3373950"/>
            <a:ext cx="6162299" cy="140818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1423150" y="1184550"/>
            <a:ext cx="605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</a:rPr>
              <a:t>          </a:t>
            </a:r>
            <a:r>
              <a:rPr b="1" lang="en" sz="2600">
                <a:solidFill>
                  <a:schemeClr val="dk2"/>
                </a:solidFill>
              </a:rPr>
              <a:t>Results of trained model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950" y="2031575"/>
            <a:ext cx="3249724" cy="285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800" y="2031575"/>
            <a:ext cx="3707576" cy="285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1015800" y="1394700"/>
            <a:ext cx="179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Code Snippets: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Explaining using GRADCAM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689125" y="2095000"/>
            <a:ext cx="4879200" cy="26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Creates Heatmaps of all the available classes in all the possible orientations.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Heatmap visualization gives us the </a:t>
            </a:r>
            <a:r>
              <a:rPr lang="en"/>
              <a:t>features</a:t>
            </a:r>
            <a:r>
              <a:rPr lang="en"/>
              <a:t> which help in the explainability part while recognizing masked faces.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last layer of model is given as an input to the GradCAM</a:t>
            </a:r>
            <a:br>
              <a:rPr lang="en"/>
            </a:br>
            <a:r>
              <a:rPr lang="en"/>
              <a:t>a</a:t>
            </a:r>
            <a:r>
              <a:rPr lang="en"/>
              <a:t>nd the features collected by it are used to map it on the given masked face.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325" y="2529700"/>
            <a:ext cx="2594826" cy="261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